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85" r:id="rId2"/>
    <p:sldId id="304" r:id="rId3"/>
    <p:sldId id="305" r:id="rId4"/>
    <p:sldId id="306" r:id="rId5"/>
    <p:sldId id="316" r:id="rId6"/>
    <p:sldId id="308" r:id="rId7"/>
    <p:sldId id="317" r:id="rId8"/>
    <p:sldId id="310" r:id="rId9"/>
    <p:sldId id="318" r:id="rId10"/>
    <p:sldId id="312" r:id="rId11"/>
    <p:sldId id="319" r:id="rId12"/>
    <p:sldId id="314" r:id="rId13"/>
    <p:sldId id="32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10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2411694"/>
              <a:ext cx="50165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sais lire l’heure.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021" y="2745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32DFCAEC-A46C-1917-C323-D77A7C1C08BC}"/>
              </a:ext>
            </a:extLst>
          </p:cNvPr>
          <p:cNvSpPr txBox="1">
            <a:spLocks/>
          </p:cNvSpPr>
          <p:nvPr/>
        </p:nvSpPr>
        <p:spPr>
          <a:xfrm>
            <a:off x="1566925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E5DEE63-3555-51F4-9DD8-E3299B52DAEC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4A1C265A-C38D-04D7-62E8-4B07EA84C5B5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9B098E-03EA-2A60-001C-4C3840C561AB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80A3ACA-7C28-73A9-60E3-E096218B4E2A}"/>
              </a:ext>
            </a:extLst>
          </p:cNvPr>
          <p:cNvSpPr txBox="1">
            <a:spLocks/>
          </p:cNvSpPr>
          <p:nvPr/>
        </p:nvSpPr>
        <p:spPr>
          <a:xfrm>
            <a:off x="5990079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CAEB7FE-2336-2559-EA91-1BE3374887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02" y="1137343"/>
            <a:ext cx="3458866" cy="347991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D4C535D-6435-F023-0492-64664F03B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3371" y="1199649"/>
            <a:ext cx="3458861" cy="335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530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327B12-AF7C-7EFC-24AE-6401023BF8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52FEB6-EEE8-8D26-4D60-6EAB6D9E93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25532452-3305-BB4D-3C1A-242131EF94DC}"/>
              </a:ext>
            </a:extLst>
          </p:cNvPr>
          <p:cNvSpPr txBox="1">
            <a:spLocks/>
          </p:cNvSpPr>
          <p:nvPr/>
        </p:nvSpPr>
        <p:spPr>
          <a:xfrm>
            <a:off x="1566925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29164B6-44A6-F722-4300-E51A1D92962F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3A009FC-1EB1-8D0C-D202-99F4CA786439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90B177C-F253-3BE1-8BFC-E924CBFCC392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B0CCB70-C030-BE5F-67F6-14CB4C66C8CE}"/>
              </a:ext>
            </a:extLst>
          </p:cNvPr>
          <p:cNvSpPr txBox="1">
            <a:spLocks/>
          </p:cNvSpPr>
          <p:nvPr/>
        </p:nvSpPr>
        <p:spPr>
          <a:xfrm>
            <a:off x="5990079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8C38BD6C-8960-4C46-ED07-C939AFDBE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02" y="1137343"/>
            <a:ext cx="3458866" cy="347991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07AF407-D3ED-B093-2660-BD7DC3F845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3371" y="1199649"/>
            <a:ext cx="3458861" cy="3355302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CF745779-2A3A-1A93-AE6D-DE04240A5C05}"/>
              </a:ext>
            </a:extLst>
          </p:cNvPr>
          <p:cNvSpPr txBox="1">
            <a:spLocks/>
          </p:cNvSpPr>
          <p:nvPr/>
        </p:nvSpPr>
        <p:spPr>
          <a:xfrm>
            <a:off x="2566196" y="5053375"/>
            <a:ext cx="1528616" cy="66728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8h30 .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4FE396A-B4DE-EFD4-B36C-487E10CEB046}"/>
              </a:ext>
            </a:extLst>
          </p:cNvPr>
          <p:cNvSpPr txBox="1">
            <a:spLocks/>
          </p:cNvSpPr>
          <p:nvPr/>
        </p:nvSpPr>
        <p:spPr>
          <a:xfrm>
            <a:off x="7063664" y="5053375"/>
            <a:ext cx="1528616" cy="66728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7h50 .</a:t>
            </a:r>
          </a:p>
        </p:txBody>
      </p:sp>
    </p:spTree>
    <p:extLst>
      <p:ext uri="{BB962C8B-B14F-4D97-AF65-F5344CB8AC3E}">
        <p14:creationId xmlns:p14="http://schemas.microsoft.com/office/powerpoint/2010/main" val="261695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021" y="33619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66594C5B-FFF0-5AF4-6FBF-4E8C1A791BB4}"/>
              </a:ext>
            </a:extLst>
          </p:cNvPr>
          <p:cNvSpPr txBox="1">
            <a:spLocks/>
          </p:cNvSpPr>
          <p:nvPr/>
        </p:nvSpPr>
        <p:spPr>
          <a:xfrm>
            <a:off x="1566925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2949749-6BCF-73C6-05AE-94D81DF9C69D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3135674-2C70-3670-1BC9-922D2472C687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1C2EBE-128B-4A7E-D081-04D9D00CCAB0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2022C052-B2D3-3C91-7AF9-75CC871FB44B}"/>
              </a:ext>
            </a:extLst>
          </p:cNvPr>
          <p:cNvSpPr txBox="1">
            <a:spLocks/>
          </p:cNvSpPr>
          <p:nvPr/>
        </p:nvSpPr>
        <p:spPr>
          <a:xfrm>
            <a:off x="5990079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3588185-06DF-F6E5-270E-CD2B2DFC0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94" y="1137343"/>
            <a:ext cx="3457173" cy="340262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AEE4382-CF39-2803-97ED-53DBE7F8C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101" y="1122166"/>
            <a:ext cx="3756811" cy="3417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27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485D7-0086-C8CA-F3C7-55212C15B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58F102-4E0C-146C-5474-9438A3D72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021" y="33619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294E29-B656-5628-5BEB-217B94E63E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BE60EF57-4F68-605A-BA8A-99DA2F4D9E8B}"/>
              </a:ext>
            </a:extLst>
          </p:cNvPr>
          <p:cNvSpPr txBox="1">
            <a:spLocks/>
          </p:cNvSpPr>
          <p:nvPr/>
        </p:nvSpPr>
        <p:spPr>
          <a:xfrm>
            <a:off x="1566925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ED29DF-EE7A-C379-EC26-B4D6B852EBEC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D6554565-FE08-1EFA-1245-6F524F586457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BA27EF-93F5-D2BD-5BA0-A839C2DF147E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5DB47CB3-AFAA-AC9A-2F39-08303317B65B}"/>
              </a:ext>
            </a:extLst>
          </p:cNvPr>
          <p:cNvSpPr txBox="1">
            <a:spLocks/>
          </p:cNvSpPr>
          <p:nvPr/>
        </p:nvSpPr>
        <p:spPr>
          <a:xfrm>
            <a:off x="5990079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80CA67C-1F13-254C-D304-FD947F71A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94" y="1137343"/>
            <a:ext cx="3457173" cy="340262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C769457-0CDB-8356-3346-BEAF9DDE4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101" y="1122166"/>
            <a:ext cx="3756811" cy="3417798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390E880A-9DF1-B0DE-D236-17ED08C9C7F6}"/>
              </a:ext>
            </a:extLst>
          </p:cNvPr>
          <p:cNvSpPr txBox="1">
            <a:spLocks/>
          </p:cNvSpPr>
          <p:nvPr/>
        </p:nvSpPr>
        <p:spPr>
          <a:xfrm>
            <a:off x="2562237" y="5081136"/>
            <a:ext cx="1536533" cy="6751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C00000"/>
                </a:solidFill>
              </a:rPr>
              <a:t>5h30.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F572CCC3-5FFD-5814-FC8B-DFC0B286E30F}"/>
              </a:ext>
            </a:extLst>
          </p:cNvPr>
          <p:cNvSpPr txBox="1">
            <a:spLocks/>
          </p:cNvSpPr>
          <p:nvPr/>
        </p:nvSpPr>
        <p:spPr>
          <a:xfrm>
            <a:off x="6988433" y="5060635"/>
            <a:ext cx="1536533" cy="6751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rgbClr val="C00000"/>
                </a:solidFill>
              </a:rPr>
              <a:t>4h55.</a:t>
            </a:r>
          </a:p>
        </p:txBody>
      </p:sp>
    </p:spTree>
    <p:extLst>
      <p:ext uri="{BB962C8B-B14F-4D97-AF65-F5344CB8AC3E}">
        <p14:creationId xmlns:p14="http://schemas.microsoft.com/office/powerpoint/2010/main" val="2555861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592"/>
            <a:ext cx="7886700" cy="60384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>
            <a:off x="1892135" y="3730921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C6091D-454D-D570-65A6-1B014868042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84F4D0-A6AA-7F96-8C10-7B4F93E54B6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2046" y="266196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F4C38E5-8FFB-5B24-E9DF-A7C3FEC853B5}"/>
              </a:ext>
            </a:extLst>
          </p:cNvPr>
          <p:cNvCxnSpPr>
            <a:cxnSpLocks/>
          </p:cNvCxnSpPr>
          <p:nvPr/>
        </p:nvCxnSpPr>
        <p:spPr>
          <a:xfrm flipH="1">
            <a:off x="1892135" y="3730921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5" y="333074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DADD70-B634-0497-40D8-ECEA27D0DBA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B1C17B-FDCC-E3D4-24B7-47739532E1C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28972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B51B93A-045D-D22B-D9F8-5A3F51FDE4D4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A71F180-3B48-32AC-D1C4-2DC37DB3629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8519B4-1C21-5EF8-3C08-271FA7DE0EE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8BD9424-812C-406C-869A-0D0532BF0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849" y="1204378"/>
            <a:ext cx="3236507" cy="317961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6BCC6E6F-EE95-56E2-20C8-92A35D97E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7482" y="1204378"/>
            <a:ext cx="3236507" cy="3111545"/>
          </a:xfrm>
          <a:prstGeom prst="rect">
            <a:avLst/>
          </a:prstGeom>
        </p:spPr>
      </p:pic>
      <p:sp>
        <p:nvSpPr>
          <p:cNvPr id="18" name="Titre 1">
            <a:extLst>
              <a:ext uri="{FF2B5EF4-FFF2-40B4-BE49-F238E27FC236}">
                <a16:creationId xmlns:a16="http://schemas.microsoft.com/office/drawing/2014/main" id="{1F5EACEF-8596-EE1B-7B43-928E6F864D3E}"/>
              </a:ext>
            </a:extLst>
          </p:cNvPr>
          <p:cNvSpPr txBox="1">
            <a:spLocks/>
          </p:cNvSpPr>
          <p:nvPr/>
        </p:nvSpPr>
        <p:spPr>
          <a:xfrm>
            <a:off x="1199065" y="4988629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944EF7E6-2BDB-DE8B-0A38-A06DD4E0BEF4}"/>
              </a:ext>
            </a:extLst>
          </p:cNvPr>
          <p:cNvSpPr txBox="1">
            <a:spLocks/>
          </p:cNvSpPr>
          <p:nvPr/>
        </p:nvSpPr>
        <p:spPr>
          <a:xfrm>
            <a:off x="5990079" y="4988629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90613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B54ACB-D1EE-24D9-1C90-59168A8590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16F39F-F807-FDCE-B06D-7196EE2EED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E5C75A0-881D-98D6-D279-9C7729B936F4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A4A800B-4C45-2AFC-94ED-C4B8B14B406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C59EA1-D300-A510-ECE7-DD846A4FB9E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39DB7576-C96F-FD86-DEFF-C0FAF730F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849" y="1204378"/>
            <a:ext cx="3236507" cy="317961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F4A9E04-354D-09F4-C083-1414D85375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7482" y="1204378"/>
            <a:ext cx="3236507" cy="3111545"/>
          </a:xfrm>
          <a:prstGeom prst="rect">
            <a:avLst/>
          </a:prstGeom>
        </p:spPr>
      </p:pic>
      <p:sp>
        <p:nvSpPr>
          <p:cNvPr id="18" name="Titre 1">
            <a:extLst>
              <a:ext uri="{FF2B5EF4-FFF2-40B4-BE49-F238E27FC236}">
                <a16:creationId xmlns:a16="http://schemas.microsoft.com/office/drawing/2014/main" id="{8D810F72-3611-CA88-668D-A3D06D61E8C0}"/>
              </a:ext>
            </a:extLst>
          </p:cNvPr>
          <p:cNvSpPr txBox="1">
            <a:spLocks/>
          </p:cNvSpPr>
          <p:nvPr/>
        </p:nvSpPr>
        <p:spPr>
          <a:xfrm>
            <a:off x="1199065" y="4988629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1CB980DD-88DF-2C4F-C7FE-288F39C0017B}"/>
              </a:ext>
            </a:extLst>
          </p:cNvPr>
          <p:cNvSpPr txBox="1">
            <a:spLocks/>
          </p:cNvSpPr>
          <p:nvPr/>
        </p:nvSpPr>
        <p:spPr>
          <a:xfrm>
            <a:off x="5990079" y="4988629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8DFACB2-2F90-63B2-2559-C9F4B7C07C0D}"/>
              </a:ext>
            </a:extLst>
          </p:cNvPr>
          <p:cNvSpPr txBox="1">
            <a:spLocks/>
          </p:cNvSpPr>
          <p:nvPr/>
        </p:nvSpPr>
        <p:spPr>
          <a:xfrm>
            <a:off x="2285102" y="4988629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E3DD45DF-C35E-1259-C569-503CF1B0BDA0}"/>
              </a:ext>
            </a:extLst>
          </p:cNvPr>
          <p:cNvSpPr txBox="1">
            <a:spLocks/>
          </p:cNvSpPr>
          <p:nvPr/>
        </p:nvSpPr>
        <p:spPr>
          <a:xfrm>
            <a:off x="6983157" y="4988629"/>
            <a:ext cx="1446089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2 h 15.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BCAB2F55-1915-00F5-31D7-2244FF818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2046" y="266196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384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299" y="25770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940249" y="4988628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9A52ABA7-F179-9D6A-831C-11178030FEA4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7ACF2F1-55B9-3C55-393E-5B3E673DB52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CAAA32-B94D-6E7E-DAE6-50453ABAC3F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166BABB-E513-DF9E-526E-3200742A3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975" y="1073388"/>
            <a:ext cx="3309186" cy="327642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10D4CC5-0C51-C7C0-3D89-139DC743F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535" y="1034375"/>
            <a:ext cx="3413528" cy="3354448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FE693B7E-4E04-41C9-978A-F71F9F4ED86C}"/>
              </a:ext>
            </a:extLst>
          </p:cNvPr>
          <p:cNvSpPr txBox="1">
            <a:spLocks/>
          </p:cNvSpPr>
          <p:nvPr/>
        </p:nvSpPr>
        <p:spPr>
          <a:xfrm>
            <a:off x="5821679" y="4988628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4102231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0B65D3-A757-623F-BC7A-992A18D5D3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4AE116-E1E8-200A-DC40-627B86D7C5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8DEB2DD-7F36-31D8-B7B8-BC5BD2CFCD57}"/>
              </a:ext>
            </a:extLst>
          </p:cNvPr>
          <p:cNvSpPr txBox="1">
            <a:spLocks/>
          </p:cNvSpPr>
          <p:nvPr/>
        </p:nvSpPr>
        <p:spPr>
          <a:xfrm>
            <a:off x="940249" y="4988628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77D2E1D-8D87-0F65-15A0-E93002FDC713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A581E746-C2BD-9BE4-B542-CEB4535B616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B1B215-96CA-9503-7380-61B8741B277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CA4E954-BFA9-19B9-A2FB-F6EF2F35A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975" y="1073388"/>
            <a:ext cx="3309186" cy="327642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B6095F9-DAEB-89F4-7099-603A19B5C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535" y="1034375"/>
            <a:ext cx="3413528" cy="3354448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675EEC36-40D4-6B18-AC4D-9572774AD034}"/>
              </a:ext>
            </a:extLst>
          </p:cNvPr>
          <p:cNvSpPr txBox="1">
            <a:spLocks/>
          </p:cNvSpPr>
          <p:nvPr/>
        </p:nvSpPr>
        <p:spPr>
          <a:xfrm>
            <a:off x="5821679" y="4988628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96ABE947-DBD8-F0F1-B628-76CB15CAB543}"/>
              </a:ext>
            </a:extLst>
          </p:cNvPr>
          <p:cNvSpPr txBox="1">
            <a:spLocks/>
          </p:cNvSpPr>
          <p:nvPr/>
        </p:nvSpPr>
        <p:spPr>
          <a:xfrm>
            <a:off x="1993377" y="4988628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FAF802C5-819D-458F-CFFC-E3FD62A7E50E}"/>
              </a:ext>
            </a:extLst>
          </p:cNvPr>
          <p:cNvSpPr txBox="1">
            <a:spLocks/>
          </p:cNvSpPr>
          <p:nvPr/>
        </p:nvSpPr>
        <p:spPr>
          <a:xfrm>
            <a:off x="6827001" y="4988628"/>
            <a:ext cx="1376750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9h 20.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B27A5225-C3B4-4A14-B0D5-D4A587885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2046" y="266196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651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2745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1566925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5B60984-3790-82A5-FAC5-194C65730792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EC507D4-AC12-9C38-29F0-2E055F8B6A3E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204B23-1D3B-D9E5-7173-73893F7B6F71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E07E45A-9329-FFF6-EDD2-A11BEB867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11" y="1137343"/>
            <a:ext cx="3469206" cy="353279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C032281-01E0-8A21-3386-71613808B4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821" y="1059679"/>
            <a:ext cx="3731529" cy="3565843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2D0C46E5-7FC7-AB5D-5660-A951FEBE27EA}"/>
              </a:ext>
            </a:extLst>
          </p:cNvPr>
          <p:cNvSpPr txBox="1">
            <a:spLocks/>
          </p:cNvSpPr>
          <p:nvPr/>
        </p:nvSpPr>
        <p:spPr>
          <a:xfrm>
            <a:off x="5990079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</p:spTree>
    <p:extLst>
      <p:ext uri="{BB962C8B-B14F-4D97-AF65-F5344CB8AC3E}">
        <p14:creationId xmlns:p14="http://schemas.microsoft.com/office/powerpoint/2010/main" val="160666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4CEEC-7DAB-3F19-3CC9-3E7DF4C5A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46ABB0-8E29-38C4-1CA6-66BB285444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C106BB2D-EC33-E858-EC83-7AFC186B6C47}"/>
              </a:ext>
            </a:extLst>
          </p:cNvPr>
          <p:cNvSpPr txBox="1">
            <a:spLocks/>
          </p:cNvSpPr>
          <p:nvPr/>
        </p:nvSpPr>
        <p:spPr>
          <a:xfrm>
            <a:off x="1478634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FB58DDE7-20BE-B91D-DFC6-941929E052CD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592EE9FF-688D-FABC-EABB-431679FAE45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73D524-07E5-5596-A2FB-8F27EB470EC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044746B-8924-3A63-0471-57AE46B6C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11" y="1137343"/>
            <a:ext cx="3469206" cy="3532796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FAE01CD6-9870-C218-D980-17B6E8495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6821" y="1059679"/>
            <a:ext cx="3731529" cy="3565843"/>
          </a:xfrm>
          <a:prstGeom prst="rect">
            <a:avLst/>
          </a:prstGeom>
        </p:spPr>
      </p:pic>
      <p:sp>
        <p:nvSpPr>
          <p:cNvPr id="15" name="Titre 1">
            <a:extLst>
              <a:ext uri="{FF2B5EF4-FFF2-40B4-BE49-F238E27FC236}">
                <a16:creationId xmlns:a16="http://schemas.microsoft.com/office/drawing/2014/main" id="{E0F784F0-464C-EA7E-BF39-456F6770C4E3}"/>
              </a:ext>
            </a:extLst>
          </p:cNvPr>
          <p:cNvSpPr txBox="1">
            <a:spLocks/>
          </p:cNvSpPr>
          <p:nvPr/>
        </p:nvSpPr>
        <p:spPr>
          <a:xfrm>
            <a:off x="5990079" y="5116815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92B46BF-9C2D-A580-AE79-2C860F2B9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6C9E60A0-C8BF-3053-F738-39868D016B63}"/>
              </a:ext>
            </a:extLst>
          </p:cNvPr>
          <p:cNvSpPr txBox="1">
            <a:spLocks/>
          </p:cNvSpPr>
          <p:nvPr/>
        </p:nvSpPr>
        <p:spPr>
          <a:xfrm>
            <a:off x="2442056" y="5116815"/>
            <a:ext cx="1667161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1 h 30.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4EBD2012-2C44-4AE4-A571-5297E7346D30}"/>
              </a:ext>
            </a:extLst>
          </p:cNvPr>
          <p:cNvSpPr txBox="1">
            <a:spLocks/>
          </p:cNvSpPr>
          <p:nvPr/>
        </p:nvSpPr>
        <p:spPr>
          <a:xfrm>
            <a:off x="6971189" y="5116815"/>
            <a:ext cx="1667161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dirty="0">
                <a:solidFill>
                  <a:srgbClr val="C00000"/>
                </a:solidFill>
              </a:rPr>
              <a:t>1 h 45.</a:t>
            </a:r>
          </a:p>
        </p:txBody>
      </p:sp>
    </p:spTree>
    <p:extLst>
      <p:ext uri="{BB962C8B-B14F-4D97-AF65-F5344CB8AC3E}">
        <p14:creationId xmlns:p14="http://schemas.microsoft.com/office/powerpoint/2010/main" val="414072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707</TotalTime>
  <Words>244</Words>
  <Application>Microsoft Office PowerPoint</Application>
  <PresentationFormat>Affichage à l'écran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Présentation PowerPoint</vt:lpstr>
      <vt:lpstr>Écris l’heure indiquée par l’horloge.</vt:lpstr>
      <vt:lpstr>Présentation PowerPoint</vt:lpstr>
      <vt:lpstr>Écris l’heure indiquée par l’horloge.</vt:lpstr>
      <vt:lpstr>Écris l’heure indiquée par l’horloge.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58</cp:revision>
  <dcterms:created xsi:type="dcterms:W3CDTF">2023-02-07T14:55:57Z</dcterms:created>
  <dcterms:modified xsi:type="dcterms:W3CDTF">2025-12-10T09:08:02Z</dcterms:modified>
</cp:coreProperties>
</file>